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3" autoAdjust="0"/>
    <p:restoredTop sz="89776" autoAdjust="0"/>
  </p:normalViewPr>
  <p:slideViewPr>
    <p:cSldViewPr snapToGrid="0">
      <p:cViewPr>
        <p:scale>
          <a:sx n="40" d="100"/>
          <a:sy n="40" d="100"/>
        </p:scale>
        <p:origin x="1052" y="3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08" y="2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5/19/2022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5/19/2022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19-May-22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19-May-22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19-May-22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19-May-22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19-May-22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19-May-22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19-May-22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19-May-22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9499F3-EDA2-EE6C-4DF3-85FEC6282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C:\AbaStuff\IZDocsGitHub\MountingHardware\MOUNT-MNT-FIG-025_MNT-W_Camera_Into_Socket_Base.png" TargetMode="External"/><Relationship Id="rId4" Type="http://schemas.microsoft.com/office/2007/relationships/hdphoto" Target="../media/hdphoto1.wdp"/><Relationship Id="rId9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InexZamir\IZDocsGitHub\MountingHardware\MOUNT-MNT-FIG-073b_MNT-W1-UMA2_Attach_Plate_to_Adapter_with_LockWashers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C:\AbaStuff\IZDocsGitHub\MountingHardware\MOUNT-MNT-FIG-025_MNT-W_Camera_Into_Socket_Bas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4786868" y="3677962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9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2"/>
            <a:endCxn id="7" idx="2"/>
          </p:cNvCxnSpPr>
          <p:nvPr/>
        </p:nvCxnSpPr>
        <p:spPr>
          <a:xfrm flipH="1" flipV="1">
            <a:off x="4947576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29531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6061095" y="4157565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3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3"/>
          </p:cNvCxnSpPr>
          <p:nvPr/>
        </p:nvCxnSpPr>
        <p:spPr>
          <a:xfrm flipV="1">
            <a:off x="7295945" y="4091637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stCxn id="25" idx="13"/>
          </p:cNvCxnSpPr>
          <p:nvPr/>
        </p:nvCxnSpPr>
        <p:spPr>
          <a:xfrm flipH="1" flipV="1">
            <a:off x="6806937" y="3040937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892</Words>
  <Application>Microsoft Office PowerPoint</Application>
  <PresentationFormat>Widescreen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2022-05-19T15:39:20Z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